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950075" cy="9236075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A5"/>
    <a:srgbClr val="FF4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-1530" y="-10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6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6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8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0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5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4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0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0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6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7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1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1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85800"/>
            <a:ext cx="42519600" cy="4991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104900"/>
            <a:ext cx="4429158" cy="438912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248400" y="1104900"/>
            <a:ext cx="0" cy="4389120"/>
          </a:xfrm>
          <a:prstGeom prst="line">
            <a:avLst/>
          </a:prstGeom>
          <a:ln w="76200">
            <a:solidFill>
              <a:srgbClr val="FF4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43891200" cy="0"/>
          </a:xfrm>
          <a:prstGeom prst="line">
            <a:avLst/>
          </a:prstGeom>
          <a:ln w="76200">
            <a:solidFill>
              <a:srgbClr val="FF4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05600" y="3810000"/>
            <a:ext cx="36042600" cy="0"/>
          </a:xfrm>
          <a:prstGeom prst="line">
            <a:avLst/>
          </a:prstGeom>
          <a:ln w="76200">
            <a:solidFill>
              <a:srgbClr val="FF4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05600" y="1600200"/>
            <a:ext cx="3566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latin typeface="Arial Narrow" panose="020B0606020202030204" pitchFamily="34" charset="0"/>
                <a:ea typeface="Adobe Kaiti Std R" pitchFamily="18" charset="-128"/>
              </a:rPr>
              <a:t>[</a:t>
            </a:r>
            <a:r>
              <a:rPr lang="en-US" sz="8800" b="1" dirty="0" smtClean="0">
                <a:latin typeface="Arial Narrow" panose="020B0606020202030204" pitchFamily="34" charset="0"/>
                <a:ea typeface="Adobe Kaiti Std R" pitchFamily="18" charset="-128"/>
              </a:rPr>
              <a:t>Poster Title]</a:t>
            </a:r>
            <a:endParaRPr lang="en-US" sz="8800" b="1" dirty="0">
              <a:latin typeface="Arial Narrow" panose="020B0606020202030204" pitchFamily="34" charset="0"/>
              <a:ea typeface="Adobe Kaiti Std R" pitchFamily="18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4687" y="4107240"/>
            <a:ext cx="3566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i="1" dirty="0" smtClean="0">
                <a:latin typeface="Arial Narrow" panose="020B0606020202030204" pitchFamily="34" charset="0"/>
                <a:ea typeface="Adobe Kaiti Std R" pitchFamily="18" charset="-128"/>
              </a:rPr>
              <a:t>[Presenters Names &amp; Affiliations]</a:t>
            </a:r>
            <a:endParaRPr lang="en-US" sz="6600" i="1" dirty="0">
              <a:latin typeface="Arial Narrow" panose="020B0606020202030204" pitchFamily="34" charset="0"/>
              <a:ea typeface="Adobe Kaiti Std R" pitchFamily="18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935661" y="31377430"/>
            <a:ext cx="2156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Cambria Math" panose="02040503050406030204" pitchFamily="18" charset="0"/>
              </a:rPr>
              <a:t>J. Crayton Pruitt Family Department of Biomedical Engineering</a:t>
            </a:r>
            <a:endParaRPr lang="en-US" sz="66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ea typeface="Cambria Math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80" y="31338204"/>
            <a:ext cx="9585960" cy="1554480"/>
          </a:xfrm>
          <a:prstGeom prst="rect">
            <a:avLst/>
          </a:prstGeom>
        </p:spPr>
      </p:pic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775855" y="7050881"/>
            <a:ext cx="11152909" cy="8587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4800" b="1" dirty="0" smtClean="0">
                <a:solidFill>
                  <a:srgbClr val="0021A5"/>
                </a:solidFill>
                <a:latin typeface="Arial Narrow" panose="020B0606020202030204" pitchFamily="34" charset="0"/>
              </a:rPr>
              <a:t>HEADING 1 – move as needed</a:t>
            </a:r>
            <a:endParaRPr lang="en-US" altLang="en-US" sz="3600" b="1" dirty="0">
              <a:solidFill>
                <a:srgbClr val="0021A5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803564" y="14249400"/>
            <a:ext cx="11125200" cy="833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4800" b="1" dirty="0" smtClean="0">
                <a:solidFill>
                  <a:srgbClr val="0021A5"/>
                </a:solidFill>
                <a:latin typeface="Arial Narrow" panose="020B0606020202030204" pitchFamily="34" charset="0"/>
              </a:rPr>
              <a:t>HEADING 2 – move as needed </a:t>
            </a:r>
            <a:endParaRPr lang="en-US" altLang="en-US" sz="3600" b="1" dirty="0">
              <a:solidFill>
                <a:srgbClr val="0021A5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3258801" y="7078589"/>
            <a:ext cx="17678400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4800" b="1" dirty="0" smtClean="0">
                <a:solidFill>
                  <a:srgbClr val="0021A5"/>
                </a:solidFill>
                <a:latin typeface="Arial Narrow" panose="020B0606020202030204" pitchFamily="34" charset="0"/>
              </a:rPr>
              <a:t>HEADING 3 – move as needed</a:t>
            </a:r>
            <a:endParaRPr lang="en-US" altLang="en-US" sz="3600" b="1" dirty="0">
              <a:solidFill>
                <a:srgbClr val="0021A5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2266948" y="7038108"/>
            <a:ext cx="11007725" cy="833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4800" b="1" dirty="0" smtClean="0">
                <a:solidFill>
                  <a:srgbClr val="0021A5"/>
                </a:solidFill>
                <a:latin typeface="Arial Narrow" panose="020B0606020202030204" pitchFamily="34" charset="0"/>
              </a:rPr>
              <a:t>HEADING 4 – move as needed</a:t>
            </a:r>
            <a:endParaRPr lang="en-US" altLang="en-US" sz="3600" b="1" dirty="0">
              <a:solidFill>
                <a:srgbClr val="0021A5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2266948" y="20345400"/>
            <a:ext cx="11007725" cy="833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4800" b="1" dirty="0" smtClean="0">
                <a:solidFill>
                  <a:srgbClr val="0021A5"/>
                </a:solidFill>
                <a:latin typeface="Arial Narrow" panose="020B0606020202030204" pitchFamily="34" charset="0"/>
              </a:rPr>
              <a:t>HEADING 5 – move as needed</a:t>
            </a:r>
            <a:endParaRPr lang="en-US" altLang="en-US" sz="3600" b="1" dirty="0">
              <a:solidFill>
                <a:srgbClr val="0021A5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658380" y="15925800"/>
            <a:ext cx="11270384" cy="1478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dirty="0">
                <a:solidFill>
                  <a:srgbClr val="0021A5"/>
                </a:solidFill>
                <a:latin typeface="Times New Roman" pitchFamily="18" charset="0"/>
              </a:rPr>
              <a:t>TEXT/CHART/PICTURE</a:t>
            </a:r>
          </a:p>
          <a:p>
            <a:pPr algn="ctr"/>
            <a:r>
              <a:rPr lang="en-US" altLang="en-US" sz="4400" dirty="0">
                <a:solidFill>
                  <a:srgbClr val="0021A5"/>
                </a:solidFill>
                <a:latin typeface="Times New Roman" pitchFamily="18" charset="0"/>
              </a:rPr>
              <a:t>Move as needed</a:t>
            </a: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13258801" y="8686800"/>
            <a:ext cx="17678400" cy="2202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dirty="0">
                <a:solidFill>
                  <a:srgbClr val="0021A5"/>
                </a:solidFill>
                <a:latin typeface="Times New Roman" pitchFamily="18" charset="0"/>
              </a:rPr>
              <a:t>TEXT/CHART/PICTURE</a:t>
            </a:r>
          </a:p>
          <a:p>
            <a:pPr algn="ctr"/>
            <a:r>
              <a:rPr lang="en-US" altLang="en-US" sz="4400" dirty="0">
                <a:solidFill>
                  <a:srgbClr val="0021A5"/>
                </a:solidFill>
                <a:latin typeface="Times New Roman" pitchFamily="18" charset="0"/>
              </a:rPr>
              <a:t>Move as needed</a:t>
            </a: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32149473" y="8679872"/>
            <a:ext cx="11125200" cy="110178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dirty="0">
                <a:solidFill>
                  <a:srgbClr val="0021A5"/>
                </a:solidFill>
                <a:latin typeface="Times New Roman" pitchFamily="18" charset="0"/>
              </a:rPr>
              <a:t>TEXT/CHART/PICTURE</a:t>
            </a:r>
          </a:p>
          <a:p>
            <a:pPr algn="ctr"/>
            <a:r>
              <a:rPr lang="en-US" altLang="en-US" sz="4400" dirty="0">
                <a:solidFill>
                  <a:srgbClr val="0021A5"/>
                </a:solidFill>
                <a:latin typeface="Times New Roman" pitchFamily="18" charset="0"/>
              </a:rPr>
              <a:t>Move as needed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2208210" y="21869400"/>
            <a:ext cx="11125200" cy="883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dirty="0">
                <a:solidFill>
                  <a:srgbClr val="0021A5"/>
                </a:solidFill>
                <a:latin typeface="Times New Roman" pitchFamily="18" charset="0"/>
              </a:rPr>
              <a:t>TEXT/CHART/PICTURE</a:t>
            </a:r>
          </a:p>
          <a:p>
            <a:pPr algn="ctr"/>
            <a:r>
              <a:rPr lang="en-US" altLang="en-US" sz="4400" dirty="0">
                <a:solidFill>
                  <a:srgbClr val="0021A5"/>
                </a:solidFill>
                <a:latin typeface="Times New Roman" pitchFamily="18" charset="0"/>
              </a:rPr>
              <a:t>Move as needed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803564" y="8679872"/>
            <a:ext cx="11125200" cy="50361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4400" dirty="0" smtClean="0">
                <a:solidFill>
                  <a:srgbClr val="0021A5"/>
                </a:solidFill>
                <a:latin typeface="Times New Roman" pitchFamily="18" charset="0"/>
              </a:rPr>
              <a:t>TEXT/CHART/PICTURE</a:t>
            </a:r>
          </a:p>
          <a:p>
            <a:pPr algn="ctr"/>
            <a:r>
              <a:rPr lang="en-US" altLang="en-US" sz="4400" dirty="0" smtClean="0">
                <a:solidFill>
                  <a:srgbClr val="0021A5"/>
                </a:solidFill>
                <a:latin typeface="Times New Roman" pitchFamily="18" charset="0"/>
              </a:rPr>
              <a:t>Move as needed</a:t>
            </a:r>
            <a:endParaRPr lang="en-US" altLang="en-US" sz="4400" dirty="0">
              <a:solidFill>
                <a:srgbClr val="0021A5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8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69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UF, COE, Biomedical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Green,Sommer C</dc:creator>
  <cp:lastModifiedBy>Green,Sommer C</cp:lastModifiedBy>
  <cp:revision>9</cp:revision>
  <cp:lastPrinted>2013-09-13T15:22:50Z</cp:lastPrinted>
  <dcterms:created xsi:type="dcterms:W3CDTF">2013-09-13T14:41:03Z</dcterms:created>
  <dcterms:modified xsi:type="dcterms:W3CDTF">2013-09-16T14:53:36Z</dcterms:modified>
</cp:coreProperties>
</file>