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A5"/>
    <a:srgbClr val="FF4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1674" y="-10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6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6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8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0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5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47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0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0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6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7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1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DDE14-6150-43B9-BADE-0628A6E300C8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85400-305B-4DDB-93F3-831CF2698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1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85800"/>
            <a:ext cx="42519600" cy="4991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104900"/>
            <a:ext cx="4429158" cy="438912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248400" y="1104900"/>
            <a:ext cx="0" cy="4389120"/>
          </a:xfrm>
          <a:prstGeom prst="line">
            <a:avLst/>
          </a:prstGeom>
          <a:ln w="76200">
            <a:solidFill>
              <a:srgbClr val="FF4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43891200" cy="0"/>
          </a:xfrm>
          <a:prstGeom prst="line">
            <a:avLst/>
          </a:prstGeom>
          <a:ln w="76200">
            <a:solidFill>
              <a:srgbClr val="FF4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05600" y="3810000"/>
            <a:ext cx="36042600" cy="0"/>
          </a:xfrm>
          <a:prstGeom prst="line">
            <a:avLst/>
          </a:prstGeom>
          <a:ln w="76200">
            <a:solidFill>
              <a:srgbClr val="FF4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05600" y="1600200"/>
            <a:ext cx="3566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latin typeface="Arial Narrow" panose="020B0606020202030204" pitchFamily="34" charset="0"/>
                <a:ea typeface="Adobe Kaiti Std R" pitchFamily="18" charset="-128"/>
              </a:rPr>
              <a:t>[</a:t>
            </a:r>
            <a:r>
              <a:rPr lang="en-US" sz="8800" b="1" dirty="0" smtClean="0">
                <a:latin typeface="Arial Narrow" panose="020B0606020202030204" pitchFamily="34" charset="0"/>
                <a:ea typeface="Adobe Kaiti Std R" pitchFamily="18" charset="-128"/>
              </a:rPr>
              <a:t>Poster Title]</a:t>
            </a:r>
            <a:endParaRPr lang="en-US" sz="8800" b="1" dirty="0">
              <a:latin typeface="Arial Narrow" panose="020B0606020202030204" pitchFamily="34" charset="0"/>
              <a:ea typeface="Adobe Kaiti Std R" pitchFamily="18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4687" y="4107240"/>
            <a:ext cx="3566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i="1" dirty="0" smtClean="0">
                <a:latin typeface="Arial Narrow" panose="020B0606020202030204" pitchFamily="34" charset="0"/>
                <a:ea typeface="Adobe Kaiti Std R" pitchFamily="18" charset="-128"/>
              </a:rPr>
              <a:t>[Presenters Names &amp; Affiliations]</a:t>
            </a:r>
            <a:endParaRPr lang="en-US" sz="6600" i="1" dirty="0">
              <a:latin typeface="Arial Narrow" panose="020B0606020202030204" pitchFamily="34" charset="0"/>
              <a:ea typeface="Adobe Kaiti Std R" pitchFamily="18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011400" y="31607612"/>
            <a:ext cx="2857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 Math" panose="02040503050406030204" pitchFamily="18" charset="0"/>
              </a:rPr>
              <a:t>J. Crayton Pruitt Family Department of Biomedical Engineering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ea typeface="Cambria Math" panose="020405030504060302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80" y="31338204"/>
            <a:ext cx="9585960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98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UF, COE, Biomedical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Green,Sommer C</dc:creator>
  <cp:lastModifiedBy>Green,Sommer C</cp:lastModifiedBy>
  <cp:revision>12</cp:revision>
  <dcterms:created xsi:type="dcterms:W3CDTF">2013-09-13T14:41:03Z</dcterms:created>
  <dcterms:modified xsi:type="dcterms:W3CDTF">2013-09-16T20:10:08Z</dcterms:modified>
</cp:coreProperties>
</file>